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70" r:id="rId3"/>
    <p:sldId id="272" r:id="rId4"/>
    <p:sldId id="273" r:id="rId5"/>
    <p:sldId id="332" r:id="rId6"/>
    <p:sldId id="333" r:id="rId7"/>
    <p:sldId id="334" r:id="rId8"/>
    <p:sldId id="335" r:id="rId9"/>
    <p:sldId id="336" r:id="rId10"/>
    <p:sldId id="337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321" r:id="rId19"/>
    <p:sldId id="285" r:id="rId20"/>
    <p:sldId id="287" r:id="rId21"/>
    <p:sldId id="288" r:id="rId22"/>
    <p:sldId id="318" r:id="rId23"/>
    <p:sldId id="289" r:id="rId24"/>
    <p:sldId id="290" r:id="rId25"/>
    <p:sldId id="291" r:id="rId26"/>
    <p:sldId id="292" r:id="rId27"/>
    <p:sldId id="297" r:id="rId28"/>
    <p:sldId id="295" r:id="rId29"/>
    <p:sldId id="298" r:id="rId30"/>
    <p:sldId id="299" r:id="rId31"/>
    <p:sldId id="300" r:id="rId32"/>
    <p:sldId id="301" r:id="rId33"/>
    <p:sldId id="302" r:id="rId34"/>
    <p:sldId id="303" r:id="rId35"/>
    <p:sldId id="319" r:id="rId36"/>
    <p:sldId id="320" r:id="rId37"/>
    <p:sldId id="304" r:id="rId38"/>
    <p:sldId id="305" r:id="rId39"/>
    <p:sldId id="307" r:id="rId40"/>
    <p:sldId id="306" r:id="rId41"/>
    <p:sldId id="308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30" r:id="rId50"/>
    <p:sldId id="329" r:id="rId51"/>
    <p:sldId id="309" r:id="rId52"/>
    <p:sldId id="331" r:id="rId53"/>
    <p:sldId id="315" r:id="rId54"/>
    <p:sldId id="316" r:id="rId55"/>
    <p:sldId id="317" r:id="rId56"/>
    <p:sldId id="26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Type the question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Type your Answer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1F8-F962-D54B-B1C2-318D1EC81933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7A3C-7BDE-CF43-8D62-D6989B74F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1F8-F962-D54B-B1C2-318D1EC81933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7A3C-7BDE-CF43-8D62-D6989B74F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1F8-F962-D54B-B1C2-318D1EC81933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7A3C-7BDE-CF43-8D62-D6989B74F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1F8-F962-D54B-B1C2-318D1EC81933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7A3C-7BDE-CF43-8D62-D6989B74F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1F8-F962-D54B-B1C2-318D1EC81933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7A3C-7BDE-CF43-8D62-D6989B74F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1F8-F962-D54B-B1C2-318D1EC81933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7A3C-7BDE-CF43-8D62-D6989B74F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1F8-F962-D54B-B1C2-318D1EC81933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7A3C-7BDE-CF43-8D62-D6989B74F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1F8-F962-D54B-B1C2-318D1EC81933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7A3C-7BDE-CF43-8D62-D6989B74F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1F8-F962-D54B-B1C2-318D1EC81933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7A3C-7BDE-CF43-8D62-D6989B74F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1F8-F962-D54B-B1C2-318D1EC81933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7A3C-7BDE-CF43-8D62-D6989B74F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31F8-F962-D54B-B1C2-318D1EC81933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7A3C-7BDE-CF43-8D62-D6989B74F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A31F8-F962-D54B-B1C2-318D1EC81933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C7A3C-7BDE-CF43-8D62-D6989B74F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how.com/Take-a-Picture-with-a-Digital-Camera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how.com/Take-a-Picture-with-a-Digital-Camera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thomaslthsdigitalphoto.weebly.com/calendar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dak.com/global/en/corp/top10tips/index.jhtml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ate.com/articles/technology/technology/2010/10/how_to_take_better_family_photos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-photography-school.com/should-i-use-the-lcd-or-viewfinder-on-my-digital-camer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thomaslthsdigitalphoto.weebly.com/photo-essay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tographymad.com/pages/view/10-top-photography-composition-rules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01261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Digital Photography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86542" y="2771287"/>
            <a:ext cx="6760029" cy="806904"/>
          </a:xfrm>
        </p:spPr>
        <p:txBody>
          <a:bodyPr>
            <a:normAutofit fontScale="92500"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Exam Review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728" y="3832190"/>
            <a:ext cx="7338799" cy="21236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bg2"/>
              </a:solidFill>
              <a:latin typeface="Adobe Fangsong Std R" pitchFamily="18" charset="-128"/>
              <a:ea typeface="Adobe Fangsong Std R" pitchFamily="18" charset="-128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gsong Std R" pitchFamily="18" charset="-128"/>
              </a:rPr>
              <a:t>DIRECTIONS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Answer the following questions using resources on the class website.  Also, think about what we did, or discussed in class to help answer these questions.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2884" y="237159"/>
            <a:ext cx="607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is worth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100pts.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Macro photography?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1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</a:t>
            </a:r>
            <a:r>
              <a:rPr lang="en-US" dirty="0"/>
              <a:t>“lock” in </a:t>
            </a:r>
            <a:r>
              <a:rPr lang="en-US" b="1" dirty="0" smtClean="0"/>
              <a:t>focus</a:t>
            </a:r>
            <a:r>
              <a:rPr lang="en-US" dirty="0" smtClean="0"/>
              <a:t> a photo with </a:t>
            </a:r>
            <a:r>
              <a:rPr lang="en-US" dirty="0"/>
              <a:t>a digital </a:t>
            </a:r>
            <a:r>
              <a:rPr lang="en-US" dirty="0" smtClean="0"/>
              <a:t>camera…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49698" y="5942947"/>
            <a:ext cx="6122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www.wikihow.com/Take-a-Picture-with-a-Digital-Camera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</a:t>
            </a:r>
            <a:r>
              <a:rPr lang="en-US" b="1" dirty="0"/>
              <a:t>do not </a:t>
            </a:r>
            <a:r>
              <a:rPr lang="en-US" dirty="0"/>
              <a:t>“lock” </a:t>
            </a:r>
            <a:r>
              <a:rPr lang="en-US" dirty="0" smtClean="0"/>
              <a:t>in your </a:t>
            </a:r>
            <a:r>
              <a:rPr lang="en-US" dirty="0"/>
              <a:t>focus, this </a:t>
            </a:r>
            <a:r>
              <a:rPr lang="en-US" dirty="0" smtClean="0"/>
              <a:t>will occur…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9698" y="5942947"/>
            <a:ext cx="6122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www.wikihow.com/Take-a-Picture-with-a-Digital-Camera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Pictures that you intend to post on the </a:t>
            </a:r>
            <a:r>
              <a:rPr lang="en-US" dirty="0" smtClean="0"/>
              <a:t>Internet should have </a:t>
            </a:r>
            <a:r>
              <a:rPr lang="en-US" dirty="0"/>
              <a:t>their resolution set </a:t>
            </a:r>
            <a:r>
              <a:rPr lang="en-US" dirty="0" smtClean="0"/>
              <a:t>to…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52187" y="5798931"/>
            <a:ext cx="6306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thomaslthsdigitalphoto.weebly.com/calendar.html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Click on Digital vs. Film from week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Resolution</a:t>
            </a:r>
            <a:r>
              <a:rPr lang="en-US" dirty="0" smtClean="0"/>
              <a:t> is digital photography refers to…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7" y="5658133"/>
            <a:ext cx="55959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you print out a digital photo and the pixels per inch are </a:t>
            </a:r>
            <a:r>
              <a:rPr lang="en-US" b="1" dirty="0"/>
              <a:t>too few</a:t>
            </a:r>
            <a:r>
              <a:rPr lang="en-US" dirty="0"/>
              <a:t>, the result will </a:t>
            </a:r>
            <a:r>
              <a:rPr lang="en-US" dirty="0" smtClean="0"/>
              <a:t>be…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78072" y="5797505"/>
            <a:ext cx="6056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http://thomaslthsdigitalphoto.weebly.com/calendar.html</a:t>
            </a:r>
          </a:p>
          <a:p>
            <a:endParaRPr lang="en-US" dirty="0"/>
          </a:p>
          <a:p>
            <a:r>
              <a:rPr lang="en-US" dirty="0"/>
              <a:t>Click on Digital vs. Film from week 2</a:t>
            </a:r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purpose of </a:t>
            </a:r>
            <a:r>
              <a:rPr lang="en-US" b="1" dirty="0"/>
              <a:t>cropping</a:t>
            </a:r>
            <a:r>
              <a:rPr lang="en-US" dirty="0"/>
              <a:t> your digital picture </a:t>
            </a:r>
            <a:r>
              <a:rPr lang="en-US" dirty="0" smtClean="0"/>
              <a:t>is…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shooting your photos on a bright sunny day, this is one of the </a:t>
            </a:r>
            <a:r>
              <a:rPr lang="en-US" dirty="0" smtClean="0"/>
              <a:t>disadvantages…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0249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Depth of Field refers to…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143" y="2314184"/>
            <a:ext cx="7897660" cy="31471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48" y="5581281"/>
            <a:ext cx="55959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55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David </a:t>
            </a:r>
            <a:r>
              <a:rPr lang="en-US" b="1" dirty="0" err="1"/>
              <a:t>Hockney</a:t>
            </a:r>
            <a:r>
              <a:rPr lang="en-US" dirty="0"/>
              <a:t> created combinations of photos inspired by this art movement: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52207" y="5769969"/>
            <a:ext cx="6837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/>
              <a:t>http://thomaslthsdigitalphoto.weebly.com/hockney-photocubism.html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Adobe </a:t>
            </a:r>
            <a:r>
              <a:rPr lang="en-US" b="1" dirty="0"/>
              <a:t>Photoshop</a:t>
            </a:r>
            <a:r>
              <a:rPr lang="en-US" dirty="0"/>
              <a:t> is </a:t>
            </a:r>
            <a:r>
              <a:rPr lang="en-US" dirty="0" smtClean="0"/>
              <a:t>a…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1508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List </a:t>
            </a:r>
            <a:r>
              <a:rPr lang="en-US" b="1" dirty="0" smtClean="0"/>
              <a:t>10 Tips </a:t>
            </a:r>
            <a:r>
              <a:rPr lang="en-US" dirty="0" smtClean="0"/>
              <a:t>for taking better pictures…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025570"/>
            <a:ext cx="6400800" cy="36132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74157" y="5869289"/>
            <a:ext cx="598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www.kodak.com/global/en/corp/top10tips/index.jhtml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Turn your flash off in this instance to create a better </a:t>
            </a:r>
            <a:r>
              <a:rPr lang="en-US" dirty="0" smtClean="0"/>
              <a:t>photo…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9838" y="5911357"/>
            <a:ext cx="79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www.slate.com/articles/technology/technology/2010/10/how_to_take_better_family_photos.html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043" y="195312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Portraiture is…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043" y="3096126"/>
            <a:ext cx="8229600" cy="18367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5089" y="5798931"/>
            <a:ext cx="7346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http://thomaslthsdigitalphoto.weebly.com/self-portrait-project.html</a:t>
            </a:r>
          </a:p>
        </p:txBody>
      </p:sp>
    </p:spTree>
    <p:extLst>
      <p:ext uri="{BB962C8B-B14F-4D97-AF65-F5344CB8AC3E}">
        <p14:creationId xmlns:p14="http://schemas.microsoft.com/office/powerpoint/2010/main" val="3392806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word pixel is a shortened form of </a:t>
            </a:r>
            <a:r>
              <a:rPr lang="en-US" dirty="0" smtClean="0"/>
              <a:t>these  two words…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17" y="5638800"/>
            <a:ext cx="55959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you print a picture on a ink jet printer and you want bright “shiny” photos, choose this type of </a:t>
            </a:r>
            <a:r>
              <a:rPr lang="en-US" dirty="0" smtClean="0"/>
              <a:t>paper… </a:t>
            </a:r>
            <a:r>
              <a:rPr lang="en-US" dirty="0" smtClean="0">
                <a:solidFill>
                  <a:srgbClr val="FF0000"/>
                </a:solidFill>
              </a:rPr>
              <a:t>highlight the correct answer in Red!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1" algn="l"/>
            <a:r>
              <a:rPr lang="en-US" dirty="0"/>
              <a:t>glossy photo paper </a:t>
            </a:r>
          </a:p>
          <a:p>
            <a:pPr lvl="1" algn="l"/>
            <a:r>
              <a:rPr lang="en-US" dirty="0"/>
              <a:t>matte  paper</a:t>
            </a:r>
          </a:p>
          <a:p>
            <a:pPr lvl="1" algn="l"/>
            <a:r>
              <a:rPr lang="en-US" dirty="0"/>
              <a:t>copy paper</a:t>
            </a:r>
          </a:p>
          <a:p>
            <a:pPr lvl="1" algn="l"/>
            <a:r>
              <a:rPr lang="en-US" dirty="0"/>
              <a:t>none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</a:t>
            </a:r>
            <a:r>
              <a:rPr lang="en-US" b="1" dirty="0"/>
              <a:t>commands</a:t>
            </a:r>
            <a:r>
              <a:rPr lang="en-US" dirty="0"/>
              <a:t> are used to </a:t>
            </a:r>
            <a:r>
              <a:rPr lang="en-US" b="1" dirty="0"/>
              <a:t>resize a photo </a:t>
            </a:r>
            <a:r>
              <a:rPr lang="en-US" dirty="0"/>
              <a:t>in </a:t>
            </a:r>
            <a:r>
              <a:rPr lang="en-US" dirty="0" smtClean="0"/>
              <a:t>Photoshop… </a:t>
            </a:r>
            <a:r>
              <a:rPr lang="en-US" dirty="0">
                <a:solidFill>
                  <a:srgbClr val="FF0000"/>
                </a:solidFill>
              </a:rPr>
              <a:t>highlight the correct answer in Red!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1" algn="l"/>
            <a:r>
              <a:rPr lang="en-US" dirty="0"/>
              <a:t>Edit &gt; Free Transform </a:t>
            </a:r>
          </a:p>
          <a:p>
            <a:pPr lvl="1" algn="l"/>
            <a:r>
              <a:rPr lang="en-US" dirty="0"/>
              <a:t>Edit &gt; Fill</a:t>
            </a:r>
          </a:p>
          <a:p>
            <a:pPr lvl="1" algn="l"/>
            <a:r>
              <a:rPr lang="en-US" dirty="0"/>
              <a:t>Edit &gt; Change</a:t>
            </a:r>
          </a:p>
          <a:p>
            <a:pPr lvl="1" algn="l"/>
            <a:r>
              <a:rPr lang="en-US" dirty="0"/>
              <a:t>Redo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</a:t>
            </a:r>
            <a:r>
              <a:rPr lang="en-US" b="1" dirty="0"/>
              <a:t>key </a:t>
            </a:r>
            <a:r>
              <a:rPr lang="en-US" b="1" dirty="0" smtClean="0"/>
              <a:t>element/s </a:t>
            </a:r>
            <a:r>
              <a:rPr lang="en-US" dirty="0"/>
              <a:t>in picture quality in digital </a:t>
            </a:r>
            <a:r>
              <a:rPr lang="en-US" dirty="0" smtClean="0"/>
              <a:t>camera… </a:t>
            </a:r>
            <a:r>
              <a:rPr lang="en-US" dirty="0">
                <a:solidFill>
                  <a:srgbClr val="FF0000"/>
                </a:solidFill>
              </a:rPr>
              <a:t>highlight the correct answer in Red!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1" algn="l"/>
            <a:r>
              <a:rPr lang="en-US" dirty="0" smtClean="0"/>
              <a:t>Resolution, and lens quality</a:t>
            </a:r>
            <a:endParaRPr lang="en-US" dirty="0"/>
          </a:p>
          <a:p>
            <a:pPr lvl="1" algn="l"/>
            <a:r>
              <a:rPr lang="en-US" dirty="0"/>
              <a:t>memory card</a:t>
            </a:r>
          </a:p>
          <a:p>
            <a:pPr lvl="1" algn="l"/>
            <a:r>
              <a:rPr lang="en-US" dirty="0"/>
              <a:t>manufacturer</a:t>
            </a:r>
          </a:p>
          <a:p>
            <a:pPr lvl="1" algn="l"/>
            <a:r>
              <a:rPr lang="en-US" dirty="0"/>
              <a:t>image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would a photographer want to create a pop of color in their photograph…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photos </a:t>
            </a:r>
            <a:r>
              <a:rPr lang="en-US" dirty="0" smtClean="0"/>
              <a:t>can be… </a:t>
            </a:r>
            <a:r>
              <a:rPr lang="en-US" dirty="0">
                <a:solidFill>
                  <a:srgbClr val="FF0000"/>
                </a:solidFill>
              </a:rPr>
              <a:t>highlight the correct answer in Red!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1" algn="l"/>
            <a:r>
              <a:rPr lang="en-US" dirty="0"/>
              <a:t>be shared electronically</a:t>
            </a:r>
          </a:p>
          <a:p>
            <a:pPr lvl="1" algn="l"/>
            <a:r>
              <a:rPr lang="en-US" dirty="0"/>
              <a:t>be printed </a:t>
            </a:r>
          </a:p>
          <a:p>
            <a:pPr lvl="1" algn="l"/>
            <a:r>
              <a:rPr lang="en-US" dirty="0"/>
              <a:t>be digitally manipulated</a:t>
            </a:r>
          </a:p>
          <a:p>
            <a:pPr lvl="1" algn="l"/>
            <a:r>
              <a:rPr lang="en-US" dirty="0"/>
              <a:t>all of the above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LCD screen</a:t>
            </a:r>
            <a:r>
              <a:rPr lang="en-US" dirty="0"/>
              <a:t> in a digital camera </a:t>
            </a:r>
            <a:r>
              <a:rPr lang="en-US" dirty="0" smtClean="0"/>
              <a:t>is used for…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5926238"/>
            <a:ext cx="8162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digital-photography-school.com/should-i-use-the-lcd-or-viewfinder-on-my-digital-camera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photo is a good example of </a:t>
            </a:r>
            <a:r>
              <a:rPr lang="en-US" dirty="0" smtClean="0"/>
              <a:t>the…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digital-photography-school.com/wp-content/images/200605022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36" y="0"/>
            <a:ext cx="3091015" cy="243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JPG</a:t>
            </a:r>
            <a:r>
              <a:rPr lang="en-US" dirty="0" smtClean="0"/>
              <a:t> is…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25" y="5821363"/>
            <a:ext cx="55959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PSD</a:t>
            </a:r>
            <a:r>
              <a:rPr lang="en-US" dirty="0" smtClean="0"/>
              <a:t> is…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7" y="5670659"/>
            <a:ext cx="55959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megabyte </a:t>
            </a:r>
            <a:r>
              <a:rPr lang="en-US" dirty="0" smtClean="0"/>
              <a:t>is… </a:t>
            </a:r>
            <a:r>
              <a:rPr lang="en-US" dirty="0">
                <a:solidFill>
                  <a:srgbClr val="FF0000"/>
                </a:solidFill>
              </a:rPr>
              <a:t>highlight the correct answer in Red!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lvl="1" algn="l"/>
            <a:r>
              <a:rPr lang="en-US" dirty="0"/>
              <a:t>an amount of computer memory consisting of one million bytes </a:t>
            </a:r>
          </a:p>
          <a:p>
            <a:pPr lvl="1" algn="l"/>
            <a:r>
              <a:rPr lang="en-US" dirty="0"/>
              <a:t>amount of pixels on your screen</a:t>
            </a:r>
          </a:p>
          <a:p>
            <a:pPr lvl="1" algn="l"/>
            <a:r>
              <a:rPr lang="en-US" dirty="0"/>
              <a:t>resolution of image</a:t>
            </a:r>
          </a:p>
          <a:p>
            <a:pPr lvl="1" algn="l"/>
            <a:r>
              <a:rPr lang="en-US" dirty="0"/>
              <a:t>memory card resolution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PPI</a:t>
            </a:r>
            <a:r>
              <a:rPr lang="en-US" dirty="0"/>
              <a:t> stands </a:t>
            </a:r>
            <a:r>
              <a:rPr lang="en-US" dirty="0" smtClean="0"/>
              <a:t>for… </a:t>
            </a:r>
            <a:r>
              <a:rPr lang="en-US" dirty="0">
                <a:solidFill>
                  <a:srgbClr val="FF0000"/>
                </a:solidFill>
              </a:rPr>
              <a:t>highlight the correct answer in Red!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1" algn="l"/>
            <a:r>
              <a:rPr lang="en-US" dirty="0"/>
              <a:t>pixels pay instead</a:t>
            </a:r>
          </a:p>
          <a:p>
            <a:pPr lvl="1" algn="l"/>
            <a:r>
              <a:rPr lang="en-US" dirty="0"/>
              <a:t>pixels per inch </a:t>
            </a:r>
          </a:p>
          <a:p>
            <a:pPr lvl="1" algn="l"/>
            <a:r>
              <a:rPr lang="en-US" dirty="0"/>
              <a:t>pixels per paper</a:t>
            </a:r>
          </a:p>
          <a:p>
            <a:pPr lvl="1" algn="l"/>
            <a:r>
              <a:rPr lang="en-US" dirty="0"/>
              <a:t>pixels pixel inch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digital images </a:t>
            </a:r>
            <a:r>
              <a:rPr lang="en-US" b="1" dirty="0" smtClean="0"/>
              <a:t>measured</a:t>
            </a:r>
            <a:r>
              <a:rPr lang="en-US" dirty="0" smtClean="0"/>
              <a:t> in…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7" y="5518694"/>
            <a:ext cx="55959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rule of composition does this image show?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77430" cy="28089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23" y="1248167"/>
            <a:ext cx="381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309" y="50873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http://thomaslthsdigitalphoto.weebly.com/uploads/9/8/2/3/9823286/photographycompositionassignment.pdf</a:t>
            </a:r>
          </a:p>
        </p:txBody>
      </p:sp>
    </p:spTree>
    <p:extLst>
      <p:ext uri="{BB962C8B-B14F-4D97-AF65-F5344CB8AC3E}">
        <p14:creationId xmlns:p14="http://schemas.microsoft.com/office/powerpoint/2010/main" val="223393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</a:rPr>
              <a:t>What rule of composition does this image show?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5112" cy="3497893"/>
          </a:xfrm>
        </p:spPr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06" y="2023135"/>
            <a:ext cx="3998151" cy="291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2772" y="5447489"/>
            <a:ext cx="7722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http://thomaslthsdigitalphoto.weebly.com/uploads/9/8/2/3/9823286/photographycompositionassignment.pdf</a:t>
            </a:r>
          </a:p>
        </p:txBody>
      </p:sp>
    </p:spTree>
    <p:extLst>
      <p:ext uri="{BB962C8B-B14F-4D97-AF65-F5344CB8AC3E}">
        <p14:creationId xmlns:p14="http://schemas.microsoft.com/office/powerpoint/2010/main" val="388083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pixel</a:t>
            </a:r>
            <a:r>
              <a:rPr lang="en-US" dirty="0"/>
              <a:t> </a:t>
            </a:r>
            <a:r>
              <a:rPr lang="en-US" dirty="0" smtClean="0"/>
              <a:t>is…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17" y="5658133"/>
            <a:ext cx="55959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Resolution</a:t>
            </a:r>
            <a:r>
              <a:rPr lang="en-US" dirty="0"/>
              <a:t> in digital photography refers </a:t>
            </a:r>
            <a:r>
              <a:rPr lang="en-US" dirty="0" smtClean="0"/>
              <a:t>to…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77" y="5658133"/>
            <a:ext cx="55959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Exposure Triangle </a:t>
            </a:r>
            <a:r>
              <a:rPr lang="en-US" dirty="0" smtClean="0"/>
              <a:t>is…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35520" y="5966738"/>
            <a:ext cx="731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http://thomaslthsdigitalphoto.weebly.com/photography-fundamentals.html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photo composite</a:t>
            </a:r>
            <a:r>
              <a:rPr lang="en-US" dirty="0"/>
              <a:t> is </a:t>
            </a:r>
            <a:r>
              <a:rPr lang="en-US" dirty="0" smtClean="0"/>
              <a:t>a…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carynesplin.com/wp-content/uploads/2012/06/Screen-shot-2012-06-05-at-8.41.43-PM2-420x2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46" y="-26743"/>
            <a:ext cx="4000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2600" y="6124607"/>
            <a:ext cx="8357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http://thomaslthsdigitalphoto.weebly.com/photo-composite-1---realistic.html</a:t>
            </a:r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Aperture</a:t>
            </a:r>
            <a:r>
              <a:rPr lang="en-US" dirty="0" smtClean="0"/>
              <a:t> is…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34172" y="593467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8903" y="5934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http://thomaslthsdigitalphoto.weebly.com/photography-fundamentals.html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Shutter Speed </a:t>
            </a:r>
            <a:r>
              <a:rPr lang="en-US" dirty="0" smtClean="0"/>
              <a:t>is…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58228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http://thomaslthsdigitalphoto.weebly.com/photography-fundamentals.html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91" y="167755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shallow depth of field?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460" y="3040693"/>
            <a:ext cx="7797452" cy="24331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21" y="5607844"/>
            <a:ext cx="55959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96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146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deep depth of field?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9444"/>
            <a:ext cx="7709770" cy="28966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7" y="5531177"/>
            <a:ext cx="55959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2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862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abstraction?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4496"/>
            <a:ext cx="4265112" cy="35229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5688" y="60243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http://thomaslthsdigitalphoto.weebly.com/photo-shoots.html</a:t>
            </a:r>
          </a:p>
        </p:txBody>
      </p:sp>
    </p:spTree>
    <p:extLst>
      <p:ext uri="{BB962C8B-B14F-4D97-AF65-F5344CB8AC3E}">
        <p14:creationId xmlns:p14="http://schemas.microsoft.com/office/powerpoint/2010/main" val="1752204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rule of composition does this photo show?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7528"/>
            <a:ext cx="4465529" cy="32473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85" y="2727543"/>
            <a:ext cx="3616890" cy="241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447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it comes to technical quality of a photo, name 6 things a photographer should consider?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43" y="2340099"/>
            <a:ext cx="7027101" cy="29698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52811" y="6234241"/>
            <a:ext cx="5968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http://thomaslthsdigitalphoto.weebly.com/journals.html</a:t>
            </a:r>
          </a:p>
        </p:txBody>
      </p:sp>
    </p:spTree>
    <p:extLst>
      <p:ext uri="{BB962C8B-B14F-4D97-AF65-F5344CB8AC3E}">
        <p14:creationId xmlns:p14="http://schemas.microsoft.com/office/powerpoint/2010/main" val="87407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523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you change the size of an image in </a:t>
            </a:r>
            <a:r>
              <a:rPr lang="en-US" sz="2800" dirty="0" err="1" smtClean="0"/>
              <a:t>photoshop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1611"/>
            <a:ext cx="8229600" cy="29445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592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523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a double exposure?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770" y="2908235"/>
            <a:ext cx="7835030" cy="249361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1770" y="5761353"/>
            <a:ext cx="783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http://thomaslthsdigitalphoto.weebly.com/double-exposure.html</a:t>
            </a:r>
          </a:p>
        </p:txBody>
      </p:sp>
    </p:spTree>
    <p:extLst>
      <p:ext uri="{BB962C8B-B14F-4D97-AF65-F5344CB8AC3E}">
        <p14:creationId xmlns:p14="http://schemas.microsoft.com/office/powerpoint/2010/main" val="30298334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08" y="1404177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does emotional appeal refer to in photography?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29" y="2680570"/>
            <a:ext cx="7571984" cy="29570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22119" y="6033081"/>
            <a:ext cx="6263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http://thomaslthsdigitalphoto.weebly.com/journals.html</a:t>
            </a:r>
          </a:p>
        </p:txBody>
      </p:sp>
    </p:spTree>
    <p:extLst>
      <p:ext uri="{BB962C8B-B14F-4D97-AF65-F5344CB8AC3E}">
        <p14:creationId xmlns:p14="http://schemas.microsoft.com/office/powerpoint/2010/main" val="216898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camera </a:t>
            </a:r>
            <a:r>
              <a:rPr lang="en-US" dirty="0" err="1" smtClean="0"/>
              <a:t>obscura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46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8177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a photo essay?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3721"/>
            <a:ext cx="8229600" cy="209184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8345" y="5410624"/>
            <a:ext cx="6707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http://thomaslthsdigitalphoto.weebly.com/photo-essay.html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124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ISO</a:t>
            </a:r>
            <a:r>
              <a:rPr lang="en-US" dirty="0" smtClean="0"/>
              <a:t> is…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67514" y="6151405"/>
            <a:ext cx="731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http://thomaslthsdigitalphoto.weebly.com/photography-fundamentals.html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6703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the difference between a RAW image and a jpeg?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084" y="2768252"/>
            <a:ext cx="7672192" cy="28192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823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58151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List</a:t>
            </a:r>
            <a:r>
              <a:rPr lang="en-US" dirty="0" smtClean="0"/>
              <a:t> the </a:t>
            </a: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 smtClean="0"/>
              <a:t>Photography composition </a:t>
            </a:r>
            <a:r>
              <a:rPr lang="en-US" dirty="0" smtClean="0"/>
              <a:t>rules that we focused on…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476982"/>
            <a:ext cx="6400800" cy="33566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3573" y="5966738"/>
            <a:ext cx="8343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u="sng" dirty="0">
                <a:hlinkClick r:id="rId2"/>
              </a:rPr>
              <a:t>http://www.photographymad.com/pages/view/10-top-photography-composition-rules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List the </a:t>
            </a:r>
            <a:r>
              <a:rPr lang="en-US" b="1" dirty="0" smtClean="0"/>
              <a:t>Elements</a:t>
            </a:r>
            <a:r>
              <a:rPr lang="en-US" dirty="0" smtClean="0"/>
              <a:t> of Photography…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013995"/>
            <a:ext cx="6400800" cy="36248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600" y="5969479"/>
            <a:ext cx="652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http://thomaslthsdigitalphoto.weebly.com/photography---elements--principles-powerpoint.html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6108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List the </a:t>
            </a:r>
            <a:r>
              <a:rPr lang="en-US" b="1" dirty="0" smtClean="0"/>
              <a:t>Principles</a:t>
            </a:r>
            <a:r>
              <a:rPr lang="en-US" dirty="0" smtClean="0"/>
              <a:t> of Photography…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002420"/>
            <a:ext cx="6400800" cy="3636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966738"/>
            <a:ext cx="924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http://thomaslthsdigitalphoto.weebly.com/photography---elements--principles-powerpoint.html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6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Finished?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12949" y="3886200"/>
            <a:ext cx="7845251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Save this as </a:t>
            </a:r>
            <a:r>
              <a:rPr lang="en-US" b="1" dirty="0" smtClean="0">
                <a:solidFill>
                  <a:schemeClr val="tx1"/>
                </a:solidFill>
              </a:rPr>
              <a:t>YOUR LAST </a:t>
            </a:r>
            <a:r>
              <a:rPr lang="en-US" b="1" dirty="0" err="1" smtClean="0">
                <a:solidFill>
                  <a:schemeClr val="tx1"/>
                </a:solidFill>
              </a:rPr>
              <a:t>NAME_Final</a:t>
            </a:r>
            <a:r>
              <a:rPr lang="en-US" b="1" dirty="0" smtClean="0">
                <a:solidFill>
                  <a:schemeClr val="tx1"/>
                </a:solidFill>
              </a:rPr>
              <a:t> Review </a:t>
            </a:r>
            <a:r>
              <a:rPr lang="en-US" dirty="0" smtClean="0"/>
              <a:t>presentation to the following location: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V: drive folder &gt; digital photography &gt; class folder &gt; Final Review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contact sheet?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5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6-points in the editing system we used for Camera Raw?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6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light painting?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1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shutter speed slow or fast when light painting?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73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770</Words>
  <Application>Microsoft Office PowerPoint</Application>
  <PresentationFormat>On-screen Show (4:3)</PresentationFormat>
  <Paragraphs>116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Adobe Fangsong Std R</vt:lpstr>
      <vt:lpstr>Arial</vt:lpstr>
      <vt:lpstr>Calibri</vt:lpstr>
      <vt:lpstr>Office Theme</vt:lpstr>
      <vt:lpstr>Digital Photography</vt:lpstr>
      <vt:lpstr>Adobe Photoshop is a…</vt:lpstr>
      <vt:lpstr>This photo is a good example of the…</vt:lpstr>
      <vt:lpstr>A photo composite is a…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“lock” in focus a photo with a digital camera…</vt:lpstr>
      <vt:lpstr>If you do not “lock” in your focus, this will occur…</vt:lpstr>
      <vt:lpstr>Pictures that you intend to post on the Internet should have their resolution set to…</vt:lpstr>
      <vt:lpstr>Resolution is digital photography refers to…</vt:lpstr>
      <vt:lpstr>When you print out a digital photo and the pixels per inch are too few, the result will be…</vt:lpstr>
      <vt:lpstr>The purpose of cropping your digital picture is…</vt:lpstr>
      <vt:lpstr>When shooting your photos on a bright sunny day, this is one of the disadvantages…</vt:lpstr>
      <vt:lpstr>Depth of Field refers to…</vt:lpstr>
      <vt:lpstr>David Hockney created combinations of photos inspired by this art movement: </vt:lpstr>
      <vt:lpstr>List 10 Tips for taking better pictures…</vt:lpstr>
      <vt:lpstr>Turn your flash off in this instance to create a better photo…</vt:lpstr>
      <vt:lpstr>Portraiture is…</vt:lpstr>
      <vt:lpstr>The word pixel is a shortened form of these  two words…</vt:lpstr>
      <vt:lpstr>When you print a picture on a ink jet printer and you want bright “shiny” photos, choose this type of paper… highlight the correct answer in Red!</vt:lpstr>
      <vt:lpstr>What commands are used to resize a photo in Photoshop… highlight the correct answer in Red!</vt:lpstr>
      <vt:lpstr>This is a key element/s in picture quality in digital camera… highlight the correct answer in Red!</vt:lpstr>
      <vt:lpstr>Why would a photographer want to create a pop of color in their photograph…</vt:lpstr>
      <vt:lpstr>Digital photos can be… highlight the correct answer in Red!</vt:lpstr>
      <vt:lpstr>The LCD screen in a digital camera is used for…</vt:lpstr>
      <vt:lpstr>A JPG is…</vt:lpstr>
      <vt:lpstr>A PSD is…</vt:lpstr>
      <vt:lpstr>A megabyte is… highlight the correct answer in Red!</vt:lpstr>
      <vt:lpstr>PPI stands for… highlight the correct answer in Red!</vt:lpstr>
      <vt:lpstr>What are digital images measured in…</vt:lpstr>
      <vt:lpstr>What rule of composition does this image show?</vt:lpstr>
      <vt:lpstr>What rule of composition does this image show?</vt:lpstr>
      <vt:lpstr>A pixel is…</vt:lpstr>
      <vt:lpstr>Resolution in digital photography refers to…</vt:lpstr>
      <vt:lpstr>The Exposure Triangle is…</vt:lpstr>
      <vt:lpstr>Aperture is…</vt:lpstr>
      <vt:lpstr>Shutter Speed is…</vt:lpstr>
      <vt:lpstr>What is shallow depth of field?</vt:lpstr>
      <vt:lpstr>What is deep depth of field?</vt:lpstr>
      <vt:lpstr>What is abstraction?</vt:lpstr>
      <vt:lpstr>What rule of composition does this photo show?</vt:lpstr>
      <vt:lpstr>When it comes to technical quality of a photo, name 6 things a photographer should consider?</vt:lpstr>
      <vt:lpstr>How do you change the size of an image in photoshop?</vt:lpstr>
      <vt:lpstr>What is a double exposure?</vt:lpstr>
      <vt:lpstr>What does emotional appeal refer to in photography?</vt:lpstr>
      <vt:lpstr>What is a photo essay?</vt:lpstr>
      <vt:lpstr>ISO is…</vt:lpstr>
      <vt:lpstr>What is the difference between a RAW image and a jpeg?</vt:lpstr>
      <vt:lpstr>List the 7 Photography composition rules that we focused on…</vt:lpstr>
      <vt:lpstr>List the Elements of Photography…</vt:lpstr>
      <vt:lpstr>List the Principles of Photography…</vt:lpstr>
      <vt:lpstr>Finished?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Design</dc:title>
  <dc:creator>Kevin  Brady</dc:creator>
  <cp:lastModifiedBy>Thomas, Lauren</cp:lastModifiedBy>
  <cp:revision>136</cp:revision>
  <dcterms:created xsi:type="dcterms:W3CDTF">2011-12-12T23:12:52Z</dcterms:created>
  <dcterms:modified xsi:type="dcterms:W3CDTF">2018-05-16T17:27:00Z</dcterms:modified>
</cp:coreProperties>
</file>